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8"/>
  </p:notesMasterIdLst>
  <p:handoutMasterIdLst>
    <p:handoutMasterId r:id="rId9"/>
  </p:handoutMasterIdLst>
  <p:sldIdLst>
    <p:sldId id="268" r:id="rId5"/>
    <p:sldId id="27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0DB7B-0E4B-767A-05D3-79B033B9A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053" y="1049006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368" y="1074550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9EE721-A7EB-F2A1-2074-723288B01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699" y="881899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18" y="1049006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77" y="881899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Opening and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91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F3A53-BF38-EEB7-B22C-44314050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294349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27</TotalTime>
  <Words>21</Words>
  <Application>Microsoft Office PowerPoint</Application>
  <PresentationFormat>Widescreen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Wisp</vt:lpstr>
      <vt:lpstr>PowerPoint Presentation</vt:lpstr>
      <vt:lpstr>Build Ontology View on ArchiMate 3.2 Specification</vt:lpstr>
      <vt:lpstr>Build Ontology View on ArchiMate 3.2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</cp:revision>
  <dcterms:created xsi:type="dcterms:W3CDTF">2024-12-21T02:49:35Z</dcterms:created>
  <dcterms:modified xsi:type="dcterms:W3CDTF">2024-12-21T03:36:52Z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